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96" d="100"/>
          <a:sy n="96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5/24/16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6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05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14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13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06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336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94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80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17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048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423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22</cp:revision>
  <dcterms:created xsi:type="dcterms:W3CDTF">2015-10-23T13:28:32Z</dcterms:created>
  <dcterms:modified xsi:type="dcterms:W3CDTF">2016-05-23T21:52:21Z</dcterms:modified>
</cp:coreProperties>
</file>